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3" r:id="rId10"/>
    <p:sldId id="264" r:id="rId11"/>
    <p:sldId id="265" r:id="rId12"/>
    <p:sldId id="266" r:id="rId13"/>
    <p:sldId id="267" r:id="rId14"/>
    <p:sldId id="268" r:id="rId15"/>
    <p:sldId id="279" r:id="rId16"/>
    <p:sldId id="270" r:id="rId17"/>
    <p:sldId id="271" r:id="rId18"/>
    <p:sldId id="272" r:id="rId19"/>
    <p:sldId id="280" r:id="rId20"/>
    <p:sldId id="281" r:id="rId21"/>
    <p:sldId id="273" r:id="rId22"/>
    <p:sldId id="274" r:id="rId23"/>
    <p:sldId id="282" r:id="rId24"/>
    <p:sldId id="275" r:id="rId25"/>
    <p:sldId id="276" r:id="rId26"/>
    <p:sldId id="277" r:id="rId27"/>
    <p:sldId id="283" r:id="rId28"/>
    <p:sldId id="284" r:id="rId29"/>
    <p:sldId id="285" r:id="rId30"/>
    <p:sldId id="287" r:id="rId31"/>
    <p:sldId id="288" r:id="rId32"/>
    <p:sldId id="289" r:id="rId33"/>
    <p:sldId id="290" r:id="rId34"/>
    <p:sldId id="291" r:id="rId35"/>
    <p:sldId id="292" r:id="rId36"/>
  </p:sldIdLst>
  <p:sldSz cx="7559675" cy="10458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1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4" d="100"/>
          <a:sy n="54" d="100"/>
        </p:scale>
        <p:origin x="2640" y="90"/>
      </p:cViewPr>
      <p:guideLst>
        <p:guide orient="horz" pos="331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8C8EFD-CC6A-45DA-849D-F4BD0D0F432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12988" y="1143000"/>
            <a:ext cx="22320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A1208-76F0-44A9-8930-B57BA1B5C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858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A1208-76F0-44A9-8930-B57BA1B5CAC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887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11604"/>
            <a:ext cx="6425724" cy="3641090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493108"/>
            <a:ext cx="5669756" cy="2525037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D8CC-A64A-4BB0-A1AE-ACDE1407B80C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9D7E-680F-4481-B1D8-05D9669DF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405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D8CC-A64A-4BB0-A1AE-ACDE1407B80C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9D7E-680F-4481-B1D8-05D9669DF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324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07353"/>
            <a:ext cx="6520220" cy="4350424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998933"/>
            <a:ext cx="6520220" cy="2287785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D8CC-A64A-4BB0-A1AE-ACDE1407B80C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9D7E-680F-4481-B1D8-05D9669DF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610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784078"/>
            <a:ext cx="3212862" cy="66357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784078"/>
            <a:ext cx="3212862" cy="66357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D8CC-A64A-4BB0-A1AE-ACDE1407B80C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9D7E-680F-4481-B1D8-05D9669DF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812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56818"/>
            <a:ext cx="6520220" cy="202148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563773"/>
            <a:ext cx="3198096" cy="1256466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820239"/>
            <a:ext cx="3198096" cy="561899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563773"/>
            <a:ext cx="3213847" cy="1256466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820239"/>
            <a:ext cx="3213847" cy="561899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D8CC-A64A-4BB0-A1AE-ACDE1407B80C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9D7E-680F-4481-B1D8-05D9669DF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956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D8CC-A64A-4BB0-A1AE-ACDE1407B80C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9D7E-680F-4481-B1D8-05D9669DF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421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D8CC-A64A-4BB0-A1AE-ACDE1407B80C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9D7E-680F-4481-B1D8-05D9669DF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53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7230"/>
            <a:ext cx="2438192" cy="2440305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05825"/>
            <a:ext cx="3827085" cy="7432278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7535"/>
            <a:ext cx="2438192" cy="58126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D8CC-A64A-4BB0-A1AE-ACDE1407B80C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9D7E-680F-4481-B1D8-05D9669DF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807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7230"/>
            <a:ext cx="2438192" cy="2440305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05825"/>
            <a:ext cx="3827085" cy="7432278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7535"/>
            <a:ext cx="2438192" cy="58126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D8CC-A64A-4BB0-A1AE-ACDE1407B80C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9D7E-680F-4481-B1D8-05D9669DF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946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D8CC-A64A-4BB0-A1AE-ACDE1407B80C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9D7E-680F-4481-B1D8-05D9669DF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990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56816"/>
            <a:ext cx="1630055" cy="886305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56816"/>
            <a:ext cx="4795669" cy="886305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D8CC-A64A-4BB0-A1AE-ACDE1407B80C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9D7E-680F-4481-B1D8-05D9669DF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092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56818"/>
            <a:ext cx="6520220" cy="202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784078"/>
            <a:ext cx="6520220" cy="66357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693436"/>
            <a:ext cx="1700927" cy="5568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ED8CC-A64A-4BB0-A1AE-ACDE1407B80C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693436"/>
            <a:ext cx="2551390" cy="5568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693436"/>
            <a:ext cx="1700927" cy="5568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69D7E-680F-4481-B1D8-05D9669DF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794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Федотов Сергей Анатольевич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ГБОУ «Васильевская кадетская школа-интернат имени Героя Советского Союза Николая Волостнова»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7BC30B5-DF86-4235-9B8B-E9BA0A09784C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02025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err="1"/>
              <a:t>Гибадуллина</a:t>
            </a:r>
            <a:r>
              <a:rPr lang="ru-RU" sz="2400" dirty="0"/>
              <a:t> </a:t>
            </a:r>
            <a:r>
              <a:rPr lang="ru-RU" sz="2400" dirty="0" err="1"/>
              <a:t>Гузелия</a:t>
            </a:r>
            <a:r>
              <a:rPr lang="ru-RU" sz="2400" dirty="0"/>
              <a:t> </a:t>
            </a:r>
            <a:r>
              <a:rPr lang="ru-RU" sz="2400" dirty="0" err="1"/>
              <a:t>Салимзяновна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МБОУ «</a:t>
            </a:r>
            <a:r>
              <a:rPr lang="ru-RU" sz="1400" dirty="0" err="1"/>
              <a:t>Старомихайловская</a:t>
            </a:r>
            <a:r>
              <a:rPr lang="ru-RU" sz="1400" dirty="0"/>
              <a:t> СОШ» Альметьевского муниципального района РТ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1A545CC9-5C6B-4F5C-BDC1-28F07F49A47E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35042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err="1"/>
              <a:t>Хакимуллина</a:t>
            </a:r>
            <a:r>
              <a:rPr lang="ru-RU" sz="2400" dirty="0"/>
              <a:t> </a:t>
            </a:r>
            <a:r>
              <a:rPr lang="ru-RU" sz="2400" dirty="0" err="1"/>
              <a:t>Марзия</a:t>
            </a:r>
            <a:r>
              <a:rPr lang="ru-RU" sz="2400" dirty="0"/>
              <a:t> </a:t>
            </a:r>
            <a:r>
              <a:rPr lang="ru-RU" sz="2400" dirty="0" err="1"/>
              <a:t>Изваровна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МБОУ "ООШ д. Починок-</a:t>
            </a:r>
            <a:r>
              <a:rPr lang="ru-RU" sz="1400" dirty="0" err="1"/>
              <a:t>Сутер</a:t>
            </a:r>
            <a:r>
              <a:rPr lang="ru-RU" sz="1400" dirty="0"/>
              <a:t>" </a:t>
            </a:r>
            <a:r>
              <a:rPr lang="ru-RU" sz="1400" dirty="0" err="1"/>
              <a:t>Кукморского</a:t>
            </a:r>
            <a:r>
              <a:rPr lang="ru-RU" sz="1400" dirty="0"/>
              <a:t> муниципального района Республики Татарстан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EBFD50BC-F0AF-4546-AEA8-5BC058583452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292831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Гафурова Алсу </a:t>
            </a:r>
            <a:r>
              <a:rPr lang="ru-RU" sz="2400" dirty="0" err="1"/>
              <a:t>Ильгизовна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ГАОУ «Гуманитарная гимназия интернат для ОД» </a:t>
            </a:r>
            <a:r>
              <a:rPr lang="ru-RU" sz="1400" dirty="0" err="1"/>
              <a:t>Актанышского</a:t>
            </a:r>
            <a:r>
              <a:rPr lang="ru-RU" sz="1400" dirty="0"/>
              <a:t> муниципального района Республики Татарстан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A4A8E3-F4D4-4B2E-985B-3E5AB83935BB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62226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Сафина </a:t>
            </a:r>
            <a:r>
              <a:rPr lang="ru-RU" sz="2400" dirty="0" err="1"/>
              <a:t>Зиля</a:t>
            </a:r>
            <a:r>
              <a:rPr lang="ru-RU" sz="2400" dirty="0"/>
              <a:t>   </a:t>
            </a:r>
            <a:r>
              <a:rPr lang="ru-RU" sz="2400" dirty="0" err="1"/>
              <a:t>Сахабетдиновна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МАОУ «СОШ 2» г. Нурлат РТ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51286703-EFD5-4B32-B274-3BA6E0B40ACC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220468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Корнева Оксана Валерьевна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МБОУ ДО Дом детского творчества «Радуга талантов»</a:t>
            </a:r>
          </a:p>
          <a:p>
            <a:pPr algn="ctr"/>
            <a:r>
              <a:rPr lang="ru-RU" sz="1400" dirty="0" err="1"/>
              <a:t>Агрызского</a:t>
            </a:r>
            <a:r>
              <a:rPr lang="ru-RU" sz="1400" dirty="0"/>
              <a:t> муниципального района РТ</a:t>
            </a:r>
          </a:p>
          <a:p>
            <a:pPr algn="ctr"/>
            <a:r>
              <a:rPr lang="ru-RU" sz="1400" dirty="0"/>
              <a:t>Муниципальное бюджетное образовательное учреждение</a:t>
            </a:r>
          </a:p>
          <a:p>
            <a:pPr algn="ctr"/>
            <a:r>
              <a:rPr lang="ru-RU" sz="1400" dirty="0" err="1"/>
              <a:t>Бимская</a:t>
            </a:r>
            <a:r>
              <a:rPr lang="ru-RU" sz="1400" dirty="0"/>
              <a:t> средняя общеобразовательная школа</a:t>
            </a:r>
          </a:p>
          <a:p>
            <a:pPr algn="ctr"/>
            <a:r>
              <a:rPr lang="ru-RU" sz="1400" dirty="0" err="1"/>
              <a:t>Агрызского</a:t>
            </a:r>
            <a:r>
              <a:rPr lang="ru-RU" sz="1400" dirty="0"/>
              <a:t> муниципального района Республики Татарстан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4C185ED5-F316-477B-AF73-4D3B84F26A5C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410612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Карсакова Елена Борисовна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Муниципальное бюджетное образовательное учреждение «Лицей №188» Казань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33C7BAC2-F10D-4A23-95A0-D9153C589D8A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450671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Шамсутдинова </a:t>
            </a:r>
            <a:r>
              <a:rPr lang="ru-RU" sz="2400" dirty="0" err="1"/>
              <a:t>Гульшат</a:t>
            </a:r>
            <a:r>
              <a:rPr lang="ru-RU" sz="2400" dirty="0"/>
              <a:t> Рустамовна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Муниципальное бюджетное образовательное учреждение «Лицей №188» Казань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C94969E7-313E-462A-BF78-26E9A6FD1881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08335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err="1"/>
              <a:t>Галимуллина</a:t>
            </a:r>
            <a:r>
              <a:rPr lang="ru-RU" sz="2400" dirty="0"/>
              <a:t> </a:t>
            </a:r>
            <a:r>
              <a:rPr lang="ru-RU" sz="2400" dirty="0" err="1"/>
              <a:t>Ильгамия</a:t>
            </a:r>
            <a:r>
              <a:rPr lang="ru-RU" sz="2400" dirty="0"/>
              <a:t> </a:t>
            </a:r>
            <a:r>
              <a:rPr lang="ru-RU" sz="2400" dirty="0" err="1"/>
              <a:t>Рашитовна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МБОУ «Гимназия №102 имени </a:t>
            </a:r>
            <a:r>
              <a:rPr lang="ru-RU" sz="1400" dirty="0" err="1"/>
              <a:t>М.С.Устиновой</a:t>
            </a:r>
            <a:r>
              <a:rPr lang="ru-RU" sz="1400" dirty="0"/>
              <a:t>» Московского района  </a:t>
            </a:r>
            <a:r>
              <a:rPr lang="ru-RU" sz="1400" dirty="0" err="1"/>
              <a:t>г.Казани</a:t>
            </a:r>
            <a:endParaRPr lang="ru-RU" sz="1400" dirty="0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83FD1077-E235-4F60-B94F-17C8D7713F3C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679356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Гайнуллина Алсу </a:t>
            </a:r>
            <a:r>
              <a:rPr lang="ru-RU" sz="2400" dirty="0" err="1"/>
              <a:t>Фирдавесовна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ГБОУ «Ново-</a:t>
            </a:r>
            <a:r>
              <a:rPr lang="ru-RU" sz="1400" dirty="0" err="1"/>
              <a:t>Кинерская</a:t>
            </a:r>
            <a:r>
              <a:rPr lang="ru-RU" sz="1400" dirty="0"/>
              <a:t> школа-интернат для детей с ОВЗ» Арского муниципального района Республики Татарстан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6AE783B6-63A3-4811-A79D-08830453E868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650726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Потапова Рима </a:t>
            </a:r>
            <a:r>
              <a:rPr lang="ru-RU" sz="2400" dirty="0" err="1"/>
              <a:t>Алмазовна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ГБОУ «</a:t>
            </a:r>
            <a:r>
              <a:rPr lang="ru-RU" sz="1400" dirty="0" err="1"/>
              <a:t>Лаишевская</a:t>
            </a:r>
            <a:r>
              <a:rPr lang="ru-RU" sz="1400" dirty="0"/>
              <a:t> школа-интернат для детей </a:t>
            </a:r>
          </a:p>
          <a:p>
            <a:pPr algn="ctr"/>
            <a:r>
              <a:rPr lang="ru-RU" sz="1400" dirty="0"/>
              <a:t>с ограниченными возможностями здоровья»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3222E060-7EFF-40FF-B570-B83D3ED065B7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735262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Журавлева Ирина </a:t>
            </a:r>
            <a:r>
              <a:rPr lang="ru-RU" sz="2400" dirty="0" err="1"/>
              <a:t>Вячеславна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ГБОУ «</a:t>
            </a:r>
            <a:r>
              <a:rPr lang="ru-RU" sz="1400" dirty="0" err="1"/>
              <a:t>Лаишевская</a:t>
            </a:r>
            <a:r>
              <a:rPr lang="ru-RU" sz="1400" dirty="0"/>
              <a:t> школа-интернат для детей </a:t>
            </a:r>
          </a:p>
          <a:p>
            <a:pPr algn="ctr"/>
            <a:r>
              <a:rPr lang="ru-RU" sz="1400" dirty="0"/>
              <a:t>с ограниченными возможностями здоровья»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6FABA76B-8DF2-42FB-9982-61AE86088B51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257990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Галлямова Гульнара </a:t>
            </a:r>
            <a:r>
              <a:rPr lang="ru-RU" sz="2400" dirty="0" err="1"/>
              <a:t>Ягфаровна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МБУ ДО «Дворец творчества детей и молодёжи им. И.Х. Садыкова» Нижнекамского</a:t>
            </a:r>
          </a:p>
          <a:p>
            <a:pPr algn="ctr"/>
            <a:r>
              <a:rPr lang="ru-RU" sz="1400" dirty="0"/>
              <a:t>муниципального района Республики Татарстан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E23FA5FD-2BC4-4DBD-B222-B883D5B64B6F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726970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Гадыршина Диляра </a:t>
            </a:r>
            <a:r>
              <a:rPr lang="ru-RU" sz="2400" dirty="0" err="1"/>
              <a:t>Рамилевна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МБОУ гимназия №1 имени Героя Советского Союза А.К. </a:t>
            </a:r>
            <a:r>
              <a:rPr lang="ru-RU" sz="1400" dirty="0" err="1"/>
              <a:t>Абдрахманова</a:t>
            </a:r>
            <a:r>
              <a:rPr lang="ru-RU" sz="1400" dirty="0"/>
              <a:t> </a:t>
            </a:r>
          </a:p>
          <a:p>
            <a:pPr algn="ctr"/>
            <a:r>
              <a:rPr lang="ru-RU" sz="1400" dirty="0" err="1"/>
              <a:t>Агрызского</a:t>
            </a:r>
            <a:r>
              <a:rPr lang="ru-RU" sz="1400" dirty="0"/>
              <a:t> муниципального района Республики Татарстан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1562CFAD-70AF-4A3D-8677-06FCCF8002BD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901537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Зиганшина </a:t>
            </a:r>
            <a:r>
              <a:rPr lang="ru-RU" sz="2400" dirty="0" err="1"/>
              <a:t>Гульнур</a:t>
            </a:r>
            <a:r>
              <a:rPr lang="ru-RU" sz="2400" dirty="0"/>
              <a:t> Альбертовна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МБОУ гимназия №1 имени Героя Советского Союза А.К. </a:t>
            </a:r>
            <a:r>
              <a:rPr lang="ru-RU" sz="1400" dirty="0" err="1"/>
              <a:t>Абдрахманова</a:t>
            </a:r>
            <a:r>
              <a:rPr lang="ru-RU" sz="1400" dirty="0"/>
              <a:t> </a:t>
            </a:r>
          </a:p>
          <a:p>
            <a:pPr algn="ctr"/>
            <a:r>
              <a:rPr lang="ru-RU" sz="1400" dirty="0" err="1"/>
              <a:t>Агрызского</a:t>
            </a:r>
            <a:r>
              <a:rPr lang="ru-RU" sz="1400" dirty="0"/>
              <a:t> муниципального района Республики Татарстан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49F35B94-3073-4BB7-92CF-958025D285B2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511626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Абдуллина </a:t>
            </a:r>
            <a:r>
              <a:rPr lang="ru-RU" sz="2400" dirty="0" err="1"/>
              <a:t>Гульфия</a:t>
            </a:r>
            <a:r>
              <a:rPr lang="ru-RU" sz="2400" dirty="0"/>
              <a:t> </a:t>
            </a:r>
            <a:r>
              <a:rPr lang="ru-RU" sz="2400" dirty="0" err="1"/>
              <a:t>Радиковна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МБОУ «</a:t>
            </a:r>
            <a:r>
              <a:rPr lang="ru-RU" sz="1400" dirty="0" err="1"/>
              <a:t>Байлянгарская</a:t>
            </a:r>
            <a:r>
              <a:rPr lang="ru-RU" sz="1400" dirty="0"/>
              <a:t> средняя школа имени Р.И. Зарипова» </a:t>
            </a:r>
            <a:r>
              <a:rPr lang="ru-RU" sz="1400" dirty="0" err="1"/>
              <a:t>Кукморского</a:t>
            </a:r>
            <a:r>
              <a:rPr lang="ru-RU" sz="1400" dirty="0"/>
              <a:t> муниципального района Республики Татарстан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431EEB2A-D1E7-4139-A8F9-F30F5E601662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434799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err="1"/>
              <a:t>Долотова</a:t>
            </a:r>
            <a:r>
              <a:rPr lang="ru-RU" sz="2400" dirty="0"/>
              <a:t> Елена Александровна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МБОУ «</a:t>
            </a:r>
            <a:r>
              <a:rPr lang="ru-RU" sz="1400" dirty="0" err="1"/>
              <a:t>Лаишевская</a:t>
            </a:r>
            <a:r>
              <a:rPr lang="ru-RU" sz="1400" dirty="0"/>
              <a:t> средняя общеобразовательная школа №2 имени Героя Советского Союза Б. К. Кузнецова»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5F43984D-E5E6-4AEA-8168-D4CA723F2A8C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52027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Аксанова Наиля </a:t>
            </a:r>
            <a:r>
              <a:rPr lang="ru-RU" sz="2400" dirty="0" err="1"/>
              <a:t>Адгамовна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МБУДО </a:t>
            </a:r>
            <a:r>
              <a:rPr lang="ru-RU" sz="1400" dirty="0" err="1"/>
              <a:t>ДДЮТиЭ</a:t>
            </a:r>
            <a:r>
              <a:rPr lang="ru-RU" sz="1400" dirty="0"/>
              <a:t> «Простор» Ново-Савиновского района </a:t>
            </a:r>
            <a:r>
              <a:rPr lang="ru-RU" sz="1400" dirty="0" err="1"/>
              <a:t>г.Казани</a:t>
            </a:r>
            <a:r>
              <a:rPr lang="ru-RU" sz="1400" dirty="0"/>
              <a:t>.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35F471D2-C707-40C4-92C1-521A826B9C40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79338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Овчинникова </a:t>
            </a:r>
            <a:r>
              <a:rPr lang="ru-RU" sz="2400" dirty="0" err="1"/>
              <a:t>Нажия</a:t>
            </a:r>
            <a:r>
              <a:rPr lang="ru-RU" sz="2400" dirty="0"/>
              <a:t> </a:t>
            </a:r>
            <a:r>
              <a:rPr lang="ru-RU" sz="2400" dirty="0" err="1"/>
              <a:t>Гарафуевна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МБУДО </a:t>
            </a:r>
            <a:r>
              <a:rPr lang="ru-RU" sz="1400" dirty="0" err="1"/>
              <a:t>ДДЮТиЭ</a:t>
            </a:r>
            <a:r>
              <a:rPr lang="ru-RU" sz="1400" dirty="0"/>
              <a:t> «Простор» Ново-Савиновского района </a:t>
            </a:r>
            <a:r>
              <a:rPr lang="ru-RU" sz="1400" dirty="0" err="1"/>
              <a:t>г.Казани</a:t>
            </a:r>
            <a:r>
              <a:rPr lang="ru-RU" sz="1400" dirty="0"/>
              <a:t>.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DAE256-C602-42DC-9401-43B19F57EA1D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62878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Петрова Наталья Александровна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МБУДО </a:t>
            </a:r>
            <a:r>
              <a:rPr lang="ru-RU" sz="1400" dirty="0" err="1"/>
              <a:t>ДДЮТиЭ</a:t>
            </a:r>
            <a:r>
              <a:rPr lang="ru-RU" sz="1400" dirty="0"/>
              <a:t> «Простор» Ново-Савиновского района </a:t>
            </a:r>
            <a:r>
              <a:rPr lang="ru-RU" sz="1400" dirty="0" err="1"/>
              <a:t>г.Казани</a:t>
            </a:r>
            <a:r>
              <a:rPr lang="ru-RU" sz="1400" dirty="0"/>
              <a:t>.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F064F46D-A519-47AD-A162-6D69A79EC9FA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38712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Белова Людмила Владимировна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МБОУ СОШ№4 </a:t>
            </a:r>
            <a:r>
              <a:rPr lang="ru-RU" sz="1400" dirty="0" err="1"/>
              <a:t>Агрызского</a:t>
            </a:r>
            <a:r>
              <a:rPr lang="ru-RU" sz="1400" dirty="0"/>
              <a:t> муниципального района Республики Татарстан  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6023C3FF-6212-4F90-9175-7510178ADB1B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3023056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Ренкова Дарья </a:t>
            </a:r>
            <a:r>
              <a:rPr lang="ru-RU" sz="2400" dirty="0" err="1"/>
              <a:t>Адлександровна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МБОУ «Многопрофильный лицей № 188» Кировского района г. Казани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DE3688B7-D8BA-491E-882F-1167D12FB2A3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0231332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err="1"/>
              <a:t>Мубаракзяянова</a:t>
            </a:r>
            <a:r>
              <a:rPr lang="ru-RU" sz="2400" dirty="0"/>
              <a:t> Альбина </a:t>
            </a:r>
            <a:r>
              <a:rPr lang="ru-RU" sz="2400" dirty="0" err="1"/>
              <a:t>Ильдароовна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МБОУ «Многопрофильный лицей № 188» Кировского района г. Казани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E7F67A07-9D17-42B6-8656-4AF2AA33F21C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78912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err="1"/>
              <a:t>Суздалева</a:t>
            </a:r>
            <a:r>
              <a:rPr lang="ru-RU" sz="2400" dirty="0"/>
              <a:t> Ирина Валентиновна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ГБОУ «</a:t>
            </a:r>
            <a:r>
              <a:rPr lang="ru-RU" sz="1400" dirty="0" err="1"/>
              <a:t>Мензелинская</a:t>
            </a:r>
            <a:r>
              <a:rPr lang="ru-RU" sz="1400" dirty="0"/>
              <a:t> школа-интернат для детей-сирот и детей, оставшихся без попечения родителей, с ограниченными возможностями здоровья»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1E5803FF-1C56-4087-BDFE-36F32E9C4375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1253606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Потапова Рима </a:t>
            </a:r>
            <a:r>
              <a:rPr lang="ru-RU" sz="2400" dirty="0" err="1"/>
              <a:t>Алмазовна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err="1"/>
              <a:t>ГБОУ«Лаишевская</a:t>
            </a:r>
            <a:r>
              <a:rPr lang="ru-RU" sz="1400" dirty="0"/>
              <a:t> школа-интернат для детей </a:t>
            </a:r>
          </a:p>
          <a:p>
            <a:pPr algn="ctr"/>
            <a:r>
              <a:rPr lang="ru-RU" sz="1400" dirty="0"/>
              <a:t>с ограниченными возможностями здоровья»</a:t>
            </a:r>
          </a:p>
          <a:p>
            <a:pPr algn="ctr"/>
            <a:endParaRPr lang="ru-RU" sz="1400" dirty="0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DF84A0D5-F900-403D-AE95-A13FB0BA9740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9359380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Мандзяк Анна Сергеевна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ГБОУ «Васильевская кадетская школа-интернат имени Героя Советского Союза Николая Волостнова»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FE88E2D1-2226-45D0-BE0D-68260C4E05A3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7432884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err="1"/>
              <a:t>Галимзянова</a:t>
            </a:r>
            <a:r>
              <a:rPr lang="ru-RU" sz="2400" dirty="0"/>
              <a:t> Диляра </a:t>
            </a:r>
            <a:r>
              <a:rPr lang="ru-RU" sz="2400" dirty="0" err="1"/>
              <a:t>Ильгизовна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МБОУ «</a:t>
            </a:r>
            <a:r>
              <a:rPr lang="ru-RU" sz="1400" dirty="0" err="1"/>
              <a:t>Шеморданский</a:t>
            </a:r>
            <a:r>
              <a:rPr lang="ru-RU" sz="1400" dirty="0"/>
              <a:t> лицей «Рост» Сабинского муниципального района Республики Татарстан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006AB9EF-7BF8-4A38-9ED4-8F37A944C9E0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651387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Бариева Альфия </a:t>
            </a:r>
            <a:r>
              <a:rPr lang="ru-RU" sz="2400" dirty="0" err="1"/>
              <a:t>Асхадулловна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МБОУ «</a:t>
            </a:r>
            <a:r>
              <a:rPr lang="ru-RU" sz="1400" dirty="0" err="1"/>
              <a:t>Олуязская</a:t>
            </a:r>
            <a:r>
              <a:rPr lang="ru-RU" sz="1400" dirty="0"/>
              <a:t> средняя школа» </a:t>
            </a:r>
            <a:r>
              <a:rPr lang="ru-RU" sz="1400" dirty="0" err="1"/>
              <a:t>Кукморского</a:t>
            </a:r>
            <a:r>
              <a:rPr lang="ru-RU" sz="1400" dirty="0"/>
              <a:t> муниципального района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FB0A72E5-3A1A-4F7C-A6AB-F84524104EB4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2578974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Салахова Лилия </a:t>
            </a:r>
            <a:r>
              <a:rPr lang="ru-RU" dirty="0" err="1"/>
              <a:t>Гаязтиновна</a:t>
            </a:r>
            <a:r>
              <a:rPr lang="ru-RU" dirty="0"/>
              <a:t>, </a:t>
            </a:r>
            <a:r>
              <a:rPr lang="ru-RU" dirty="0" err="1"/>
              <a:t>Гильмуллина</a:t>
            </a:r>
            <a:r>
              <a:rPr lang="ru-RU" dirty="0"/>
              <a:t> </a:t>
            </a:r>
            <a:r>
              <a:rPr lang="ru-RU" dirty="0" err="1"/>
              <a:t>Гульчачак</a:t>
            </a:r>
            <a:r>
              <a:rPr lang="ru-RU" dirty="0"/>
              <a:t> </a:t>
            </a:r>
            <a:r>
              <a:rPr lang="ru-RU" dirty="0" err="1"/>
              <a:t>Ирековна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МБОУ «Каргалинская гимназия» </a:t>
            </a:r>
            <a:r>
              <a:rPr lang="ru-RU" sz="1400" dirty="0" err="1"/>
              <a:t>Чистопольского</a:t>
            </a:r>
            <a:r>
              <a:rPr lang="ru-RU" sz="1400" dirty="0"/>
              <a:t> муниципального района РТ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DEA9F068-9506-45AD-AB99-B33DC994DADF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3595215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err="1"/>
              <a:t>Хаерова</a:t>
            </a:r>
            <a:r>
              <a:rPr lang="ru-RU" sz="2400" dirty="0"/>
              <a:t> </a:t>
            </a:r>
            <a:r>
              <a:rPr lang="ru-RU" sz="2400" dirty="0" err="1"/>
              <a:t>Лейля</a:t>
            </a:r>
            <a:r>
              <a:rPr lang="ru-RU" sz="2400" dirty="0"/>
              <a:t> </a:t>
            </a:r>
            <a:r>
              <a:rPr lang="ru-RU" sz="2400" dirty="0" err="1"/>
              <a:t>Миннисламовна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ГБОУ «</a:t>
            </a:r>
            <a:r>
              <a:rPr lang="ru-RU" sz="1400" dirty="0" err="1"/>
              <a:t>Корсабашская</a:t>
            </a:r>
            <a:r>
              <a:rPr lang="ru-RU" sz="1400" dirty="0"/>
              <a:t> школа-интернат для детей с ОВЗ»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FC0D611A-CC1B-4D4F-9045-88A8162F05B1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0661858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err="1"/>
              <a:t>Ахметянова</a:t>
            </a:r>
            <a:r>
              <a:rPr lang="ru-RU" sz="2400" dirty="0"/>
              <a:t> </a:t>
            </a:r>
            <a:r>
              <a:rPr lang="ru-RU" sz="2400" dirty="0" err="1"/>
              <a:t>Эндже</a:t>
            </a:r>
            <a:r>
              <a:rPr lang="ru-RU" sz="2400" dirty="0"/>
              <a:t> </a:t>
            </a:r>
            <a:r>
              <a:rPr lang="ru-RU" sz="2400" dirty="0" err="1"/>
              <a:t>Галимзяновна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МАУ ДО </a:t>
            </a:r>
            <a:r>
              <a:rPr lang="ru-RU" sz="1400" dirty="0" err="1"/>
              <a:t>г.Набережные</a:t>
            </a:r>
            <a:r>
              <a:rPr lang="ru-RU" sz="1400" dirty="0"/>
              <a:t> Челны «Детско-юношеский центр №14»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F753DE9F-E702-4BFA-AD38-486291C73788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6234565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Бариева Зульфия </a:t>
            </a:r>
            <a:r>
              <a:rPr lang="ru-RU" sz="2400" dirty="0" err="1"/>
              <a:t>Фанзиловна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МБОУ Естественно-научный лицей №95" Советского района г. Казани.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2A716D36-6348-4C0D-9384-1C2A59E0EAA0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7572225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err="1"/>
              <a:t>Ишниязова</a:t>
            </a:r>
            <a:r>
              <a:rPr lang="ru-RU" sz="2400" dirty="0"/>
              <a:t> </a:t>
            </a:r>
            <a:r>
              <a:rPr lang="ru-RU" sz="2400" dirty="0" err="1"/>
              <a:t>Эндже</a:t>
            </a:r>
            <a:r>
              <a:rPr lang="ru-RU" sz="2400" dirty="0"/>
              <a:t> </a:t>
            </a:r>
            <a:r>
              <a:rPr lang="ru-RU" sz="2400" dirty="0" err="1"/>
              <a:t>Ханифовна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МБОУ </a:t>
            </a:r>
            <a:r>
              <a:rPr lang="ru-RU" sz="1400" dirty="0" err="1"/>
              <a:t>Подлесношенталинская</a:t>
            </a:r>
            <a:r>
              <a:rPr lang="ru-RU" sz="1400" dirty="0"/>
              <a:t> ООШ Алексеевского муниципального района РТ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2A716D36-6348-4C0D-9384-1C2A59E0EAA0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2248694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60169" y="4412843"/>
            <a:ext cx="65757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Каримова Зарина </a:t>
            </a:r>
            <a:r>
              <a:rPr lang="ru-RU" sz="2400" dirty="0" err="1"/>
              <a:t>Радифовна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38673" y="4796201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МБОУ «Лицей№38» Нижнекамского муниципального района РТ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2A716D36-6348-4C0D-9384-1C2A59E0EAA0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7956733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02AC5-8FC2-4502-8296-0B27B9B94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B1AC4-1B84-45EC-81E0-C5BC26C41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42AF60-79E7-4FA1-B096-4D82AC2A5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7557388" cy="10458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A99EFC-7C04-4968-939B-4E927BBF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41740" r="6796" b="54534"/>
          <a:stretch/>
        </p:blipFill>
        <p:spPr>
          <a:xfrm>
            <a:off x="460169" y="4868284"/>
            <a:ext cx="6575728" cy="554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FA07E7-DDC9-4FBA-92F0-05B81EE99D06}"/>
              </a:ext>
            </a:extLst>
          </p:cNvPr>
          <p:cNvSpPr txBox="1"/>
          <p:nvPr/>
        </p:nvSpPr>
        <p:spPr>
          <a:xfrm>
            <a:off x="416972" y="4314595"/>
            <a:ext cx="65757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err="1"/>
              <a:t>Асылгараева</a:t>
            </a:r>
            <a:r>
              <a:rPr lang="ru-RU" sz="2400" dirty="0"/>
              <a:t> Гульнара </a:t>
            </a:r>
            <a:r>
              <a:rPr lang="ru-RU" sz="2400" dirty="0" err="1"/>
              <a:t>Варисовна</a:t>
            </a:r>
            <a:endParaRPr lang="ru-RU" sz="2400" dirty="0"/>
          </a:p>
          <a:p>
            <a:pPr algn="ctr"/>
            <a:r>
              <a:rPr lang="ru-RU" sz="2400" dirty="0"/>
              <a:t> Абдуллина </a:t>
            </a:r>
            <a:r>
              <a:rPr lang="ru-RU" sz="2400" dirty="0" err="1"/>
              <a:t>Гульфия</a:t>
            </a:r>
            <a:r>
              <a:rPr lang="ru-RU" sz="2400" dirty="0"/>
              <a:t> </a:t>
            </a:r>
            <a:r>
              <a:rPr lang="ru-RU" sz="2400" dirty="0" err="1"/>
              <a:t>Хабибулловна</a:t>
            </a:r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782B3-E688-44EA-96D2-8E37897115B7}"/>
              </a:ext>
            </a:extLst>
          </p:cNvPr>
          <p:cNvSpPr txBox="1"/>
          <p:nvPr/>
        </p:nvSpPr>
        <p:spPr>
          <a:xfrm>
            <a:off x="523778" y="5095255"/>
            <a:ext cx="6575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МБОУ  СОШ № 3 </a:t>
            </a:r>
            <a:r>
              <a:rPr lang="ru-RU" sz="1400" dirty="0" err="1"/>
              <a:t>Бугульминского</a:t>
            </a:r>
            <a:r>
              <a:rPr lang="ru-RU" sz="1400" dirty="0"/>
              <a:t>  муниципального района Республики Татарстан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2A716D36-6348-4C0D-9384-1C2A59E0EAA0}"/>
              </a:ext>
            </a:extLst>
          </p:cNvPr>
          <p:cNvSpPr txBox="1"/>
          <p:nvPr/>
        </p:nvSpPr>
        <p:spPr>
          <a:xfrm>
            <a:off x="1085780" y="8398131"/>
            <a:ext cx="1336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107 </a:t>
            </a:r>
            <a:r>
              <a:rPr lang="ru-RU" sz="1200" dirty="0"/>
              <a:t>от</a:t>
            </a:r>
            <a:r>
              <a:rPr lang="en-US" sz="1200" dirty="0"/>
              <a:t> 27</a:t>
            </a:r>
            <a:r>
              <a:rPr lang="ru-RU" sz="1200" dirty="0"/>
              <a:t>.</a:t>
            </a:r>
            <a:r>
              <a:rPr lang="en-US" sz="1200" dirty="0"/>
              <a:t>03</a:t>
            </a:r>
            <a:r>
              <a:rPr lang="ru-RU" sz="1200" dirty="0"/>
              <a:t>.</a:t>
            </a:r>
            <a:r>
              <a:rPr lang="en-US" sz="1200" dirty="0"/>
              <a:t>2026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3907665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</TotalTime>
  <Words>802</Words>
  <Application>Microsoft Office PowerPoint</Application>
  <PresentationFormat>Произвольный</PresentationFormat>
  <Paragraphs>117</Paragraphs>
  <Slides>35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</dc:creator>
  <cp:lastModifiedBy>Вера</cp:lastModifiedBy>
  <cp:revision>8</cp:revision>
  <dcterms:created xsi:type="dcterms:W3CDTF">2025-10-23T16:20:38Z</dcterms:created>
  <dcterms:modified xsi:type="dcterms:W3CDTF">2025-10-31T14:11:36Z</dcterms:modified>
</cp:coreProperties>
</file>